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F17"/>
    <a:srgbClr val="C4C4C4"/>
    <a:srgbClr val="F5F5F5"/>
    <a:srgbClr val="1C3C73"/>
    <a:srgbClr val="CB2361"/>
    <a:srgbClr val="213B76"/>
    <a:srgbClr val="223D79"/>
    <a:srgbClr val="D2D8E3"/>
    <a:srgbClr val="203B76"/>
    <a:srgbClr val="203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33" autoAdjust="0"/>
    <p:restoredTop sz="88930" autoAdjust="0"/>
  </p:normalViewPr>
  <p:slideViewPr>
    <p:cSldViewPr showGuides="1">
      <p:cViewPr varScale="1">
        <p:scale>
          <a:sx n="104" d="100"/>
          <a:sy n="104" d="100"/>
        </p:scale>
        <p:origin x="110" y="82"/>
      </p:cViewPr>
      <p:guideLst>
        <p:guide orient="horz" pos="4110"/>
        <p:guide pos="2691"/>
      </p:guideLst>
    </p:cSldViewPr>
  </p:slideViewPr>
  <p:outlineViewPr>
    <p:cViewPr>
      <p:scale>
        <a:sx n="33" d="100"/>
        <a:sy n="33" d="100"/>
      </p:scale>
      <p:origin x="0" y="-3903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-16843"/>
    </p:cViewPr>
  </p:sorterViewPr>
  <p:notesViewPr>
    <p:cSldViewPr showGuides="1">
      <p:cViewPr varScale="1">
        <p:scale>
          <a:sx n="69" d="100"/>
          <a:sy n="69" d="100"/>
        </p:scale>
        <p:origin x="3120" y="84"/>
      </p:cViewPr>
      <p:guideLst>
        <p:guide orient="horz" pos="3128"/>
        <p:guide pos="2142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27863</TotalTime>
  <Words>4816</Words>
  <Application>Microsoft Office PowerPoint</Application>
  <PresentationFormat>Grand écran</PresentationFormat>
  <Paragraphs>405</Paragraphs>
  <Slides>35</Slides>
  <Notes>32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35</vt:i4>
      </vt:variant>
      <vt:variant>
        <vt:lpstr>Diaporamas personnalisés</vt:lpstr>
      </vt:variant>
      <vt:variant>
        <vt:i4>3</vt:i4>
      </vt:variant>
    </vt:vector>
  </HeadingPairs>
  <TitlesOfParts>
    <vt:vector size="56" baseType="lpstr">
      <vt:lpstr>Arial</vt:lpstr>
      <vt:lpstr>Calibri</vt:lpstr>
      <vt:lpstr>Myriad Arabic</vt:lpstr>
      <vt:lpstr>Myriad Pro</vt:lpstr>
      <vt:lpstr>Wingdings</vt:lpstr>
      <vt:lpstr>Conception personnalisée</vt:lpstr>
      <vt:lpstr>sommaire</vt:lpstr>
      <vt:lpstr>vrai</vt:lpstr>
      <vt:lpstr>faux</vt:lpstr>
      <vt:lpstr>2_En savoir plus</vt:lpstr>
      <vt:lpstr>1_Conception personnalisée</vt:lpstr>
      <vt:lpstr>3_Conception personnalisée</vt:lpstr>
      <vt:lpstr>1_En savoir plus</vt:lpstr>
      <vt:lpstr>2_Conception personnalisée</vt:lpstr>
      <vt:lpstr>En savoir plus</vt:lpstr>
      <vt:lpstr>un contact de proximité</vt:lpstr>
      <vt:lpstr>4_Conception personnalisée</vt:lpstr>
      <vt:lpstr>5_Conception personnalisée</vt:lpstr>
      <vt:lpstr>Présentation PowerPoint</vt:lpstr>
      <vt:lpstr>Contenu du Kit</vt:lpstr>
      <vt:lpstr>Quelques quiz…</vt:lpstr>
      <vt:lpstr>Quiz</vt:lpstr>
      <vt:lpstr>Quiz</vt:lpstr>
      <vt:lpstr>Quiz</vt:lpstr>
      <vt:lpstr>Quiz</vt:lpstr>
      <vt:lpstr>Quiz</vt:lpstr>
      <vt:lpstr>C’est quoi au juste, une arnaque ?</vt:lpstr>
      <vt:lpstr>Présentation PowerPoint</vt:lpstr>
      <vt:lpstr>Évitez les fraudes à la carte bancaire</vt:lpstr>
      <vt:lpstr>Présentation PowerPoint</vt:lpstr>
      <vt:lpstr>Évitez les usurpations d’identité</vt:lpstr>
      <vt:lpstr>Présentation PowerPoint</vt:lpstr>
      <vt:lpstr>Évitez l’arnaque à la mule</vt:lpstr>
      <vt:lpstr>Présentation PowerPoint</vt:lpstr>
      <vt:lpstr>Évitez le piratage de votre compte bancaire en ligne</vt:lpstr>
      <vt:lpstr>Présentation PowerPoint</vt:lpstr>
      <vt:lpstr>Évitez les fraudes à l’épargne</vt:lpstr>
      <vt:lpstr>Présentation PowerPoint</vt:lpstr>
      <vt:lpstr>Évitez la fraude au faux QR code</vt:lpstr>
      <vt:lpstr>Quelles précautions face aux arnaques?</vt:lpstr>
      <vt:lpstr>De quoi sont faites les arnaques ?</vt:lpstr>
      <vt:lpstr>Protégez vos équipements !</vt:lpstr>
      <vt:lpstr>Présentation PowerPoint</vt:lpstr>
      <vt:lpstr>Arnaques : Avez-vous  le coup d’œil ?</vt:lpstr>
      <vt:lpstr>Il a l’air très bien ce message, non ?</vt:lpstr>
      <vt:lpstr>Pfff, encore une contravention !</vt:lpstr>
      <vt:lpstr>Mon colis vient d’arriver !</vt:lpstr>
      <vt:lpstr>Très alléchant ce placement !</vt:lpstr>
      <vt:lpstr>L’annonce est top et le vendeur a l’air sympa…</vt:lpstr>
      <vt:lpstr>Présentation PowerPoint</vt:lpstr>
      <vt:lpstr>Présentation PowerPoint</vt:lpstr>
      <vt:lpstr>La Banque de France à votre service : </vt:lpstr>
      <vt:lpstr>Présentation PowerPoint</vt:lpstr>
      <vt:lpstr>Pilier 1 - collégiens</vt:lpstr>
      <vt:lpstr>Pilier 2 - Intervenants sociaux</vt:lpstr>
      <vt:lpstr>P2-intervenants sociaux 092020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I1173A1</dc:creator>
  <cp:lastModifiedBy>LAZARINI Eline (DGSER DEF)</cp:lastModifiedBy>
  <cp:revision>1290</cp:revision>
  <cp:lastPrinted>2023-03-22T09:31:25Z</cp:lastPrinted>
  <dcterms:created xsi:type="dcterms:W3CDTF">2017-01-27T08:52:26Z</dcterms:created>
  <dcterms:modified xsi:type="dcterms:W3CDTF">2024-10-04T13:49:27Z</dcterms:modified>
</cp:coreProperties>
</file>